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40"/>
  </p:normalViewPr>
  <p:slideViewPr>
    <p:cSldViewPr snapToGrid="0">
      <p:cViewPr varScale="1">
        <p:scale>
          <a:sx n="111" d="100"/>
          <a:sy n="111" d="100"/>
        </p:scale>
        <p:origin x="109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C5EFD1-3BD0-A778-8F05-AD18090E1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1A0856-F1E1-F035-584F-CDFACF1DB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D2CE7-B6CD-6163-BFD1-5B522EE18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2276F-CB6E-7DAE-31DC-5E752B2E2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8F50F-466A-AC4B-7A45-421B7B8DA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935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4166F-0B9E-E638-9E22-D427A1D95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52B697-0A94-1A1C-0F79-ADFD084339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B75F6-E4E2-6677-8ACA-B6FE7E161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EDC48-B098-4F71-542D-187FA4E38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26DB5-AB4B-F032-4E73-D24430623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95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6C361D-0EAA-0EC0-CCF0-5006F98971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AAB26-C954-A631-1BFD-6EB48C4BAE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1B25A-4C71-234E-2B54-5ECC8392B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176BB-86C3-ABC4-7EED-C08E45D1D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6D272-DB52-BE67-6A63-5EF938468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96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4F57D-1898-542F-593F-456A8CFC5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29876-64CF-2CDF-CE46-947A893CE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6042EE-8A7E-A09D-5764-F8AE96DC9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5A565-3534-6EAA-6399-E7876EF1E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0AB92-688B-2CF7-7BC4-5E01706AD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978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8E4E5-9B78-92E2-2200-2DE983D39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D72AE-CB45-5053-FAF9-FCE642830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06E41-450E-4A9F-0683-381D8AB5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E2401-50C5-544D-4F70-CCADF079D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A153A-69BA-1369-7F63-DADAF6175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01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1CD7-DF74-8390-450E-A1636C693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369A9-1D15-398D-96FD-4C4F33AFD5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E682ED-AB8A-C2C4-8E73-F8817328A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5D5D0-3E5A-87C6-CE47-2F8678D78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D86845-C727-7F1E-8D8C-3C465D5AB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6C81F5-C6D6-DD50-EFE7-AA082D79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86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396EE-B405-EEED-CA39-29AE0901D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A27BD-9FBA-C9E5-7B2D-1E994C067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956317-013C-35C3-09A8-F24DB39E7F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73E254-4BC3-E6EE-D7E1-166A2035B9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047137-F1F8-941F-7DBD-2921F61847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0FADCA-A8E5-B233-DBC4-62D93D04B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11CE63-DB2D-F4B0-714D-578E1FA16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C288F7-82A5-A76C-5DDC-90B97A6D4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589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A5F5F-6991-896E-FB5C-71FB37621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87485B-E32E-CFC5-D094-AD9647D8A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9F64B1-3E5A-9C57-C540-BD9CCA37A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4B9687-8C88-701D-B532-962891B5F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552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FE4F0F-7BA3-CEC6-288B-53C21123F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10D2CE-260D-6902-6349-C36BEB8F9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2045FD-50D7-A5C8-FDFB-02E180BB0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52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04361-AFA0-7CB9-791D-BE477B876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47D41-295F-D789-BB7C-0D9FC50D9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DB75F-58A4-A976-87C6-0F8DA22323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F66D85-DECE-1606-F18D-8E09D504C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E3D619-66E5-03A8-1758-19B09FF04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D39A6-D996-FCA4-0A93-9D12384FA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249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8A5FF-21B9-A20F-E835-B62639A17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1B80D0-49B7-152B-9354-A0CB7F6AB8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915374-D66C-E59F-9304-F8B69639B0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2BB5FC-2906-C7E1-A7C9-11D8507BD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BEA4B-502E-B586-999F-DC0A7EF8A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58137-08FB-3FF8-F51E-04EB83FDA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68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70A3ED-A6AB-A645-FFAB-753E2C63E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44520-F5CB-4CD2-4436-E75035BBB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0335E6-7CC6-210B-0D65-77298F7C88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F334776-3059-6746-AA4F-5E232F2588AB}" type="datetimeFigureOut">
              <a:rPr lang="en-US" smtClean="0"/>
              <a:t>9/2/24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3E64D-7521-AD33-77C0-D7ED11B776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99847-53C0-C1CC-7186-504BEC4F74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03813B-CE15-1940-AAFE-65493408CA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38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rple and blue sky with stars&#10;&#10;Description automatically generated">
            <a:extLst>
              <a:ext uri="{FF2B5EF4-FFF2-40B4-BE49-F238E27FC236}">
                <a16:creationId xmlns:a16="http://schemas.microsoft.com/office/drawing/2014/main" id="{3580BD08-9D0E-3FEE-4089-C93DCABD3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491283-DA3B-D4A9-0AF7-8C362A11A641}"/>
              </a:ext>
            </a:extLst>
          </p:cNvPr>
          <p:cNvSpPr txBox="1"/>
          <p:nvPr/>
        </p:nvSpPr>
        <p:spPr>
          <a:xfrm>
            <a:off x="0" y="2238059"/>
            <a:ext cx="1219199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noProof="1">
                <a:solidFill>
                  <a:schemeClr val="bg1"/>
                </a:solidFill>
                <a:latin typeface="Avenir Next LT Pro" panose="020B0504020202020204" pitchFamily="34" charset="77"/>
                <a:cs typeface="Al Bayan Plain" pitchFamily="2" charset="-78"/>
              </a:rPr>
              <a:t>AuroraCap</a:t>
            </a:r>
          </a:p>
          <a:p>
            <a:pPr algn="ctr"/>
            <a:endParaRPr lang="en-US" sz="4000" b="0" dirty="0">
              <a:solidFill>
                <a:schemeClr val="bg1"/>
              </a:solidFill>
              <a:effectLst/>
              <a:latin typeface="Avenir Next LT Pro" panose="020B0504020202020204" pitchFamily="34" charset="77"/>
              <a:cs typeface="Al Bayan Plain" pitchFamily="2" charset="-78"/>
            </a:endParaRPr>
          </a:p>
          <a:p>
            <a:pPr algn="ctr"/>
            <a:r>
              <a:rPr lang="en-US" sz="3200" b="0" dirty="0">
                <a:solidFill>
                  <a:schemeClr val="bg1"/>
                </a:solidFill>
                <a:effectLst/>
                <a:latin typeface="Avenir Next LT Pro" panose="020B0504020202020204" pitchFamily="34" charset="77"/>
                <a:cs typeface="Al Bayan Plain" pitchFamily="2" charset="-78"/>
              </a:rPr>
              <a:t>A Detailed Captioning Baseline and Benchmark for Video</a:t>
            </a:r>
          </a:p>
        </p:txBody>
      </p:sp>
    </p:spTree>
    <p:extLst>
      <p:ext uri="{BB962C8B-B14F-4D97-AF65-F5344CB8AC3E}">
        <p14:creationId xmlns:p14="http://schemas.microsoft.com/office/powerpoint/2010/main" val="3060715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2B3C410A-F30B-CD57-C294-7953AE845937}"/>
              </a:ext>
            </a:extLst>
          </p:cNvPr>
          <p:cNvSpPr/>
          <p:nvPr/>
        </p:nvSpPr>
        <p:spPr>
          <a:xfrm>
            <a:off x="0" y="0"/>
            <a:ext cx="6858000" cy="6858000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530223-DB09-560F-347A-6EF32212A1AD}"/>
              </a:ext>
            </a:extLst>
          </p:cNvPr>
          <p:cNvSpPr txBox="1"/>
          <p:nvPr/>
        </p:nvSpPr>
        <p:spPr>
          <a:xfrm>
            <a:off x="0" y="0"/>
            <a:ext cx="685800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2000" noProof="1">
                <a:ln w="0"/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venir Next LT Pro" panose="020B0504020202020204" pitchFamily="34" charset="77"/>
                <a:cs typeface="Al Bayan Plain" pitchFamily="2" charset="-78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949732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10</Words>
  <Application>Microsoft Macintosh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Avenir Next LT Pro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Wenhao Chai</dc:creator>
  <cp:lastModifiedBy>Wenhao Chai</cp:lastModifiedBy>
  <cp:revision>29</cp:revision>
  <cp:lastPrinted>2024-09-02T22:46:24Z</cp:lastPrinted>
  <dcterms:created xsi:type="dcterms:W3CDTF">2024-09-02T22:02:46Z</dcterms:created>
  <dcterms:modified xsi:type="dcterms:W3CDTF">2024-09-02T22:49:38Z</dcterms:modified>
</cp:coreProperties>
</file>

<file path=docProps/thumbnail.jpeg>
</file>